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mp4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0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9" r:id="rId23"/>
    <p:sldId id="264" r:id="rId24"/>
    <p:sldId id="265" r:id="rId25"/>
    <p:sldId id="266" r:id="rId26"/>
    <p:sldId id="267" r:id="rId27"/>
    <p:sldId id="268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viewProps" Target="viewProps.xml"></Relationship><Relationship Id="rId30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image" Target="../media/image4.png"></Relationship><Relationship Id="rId6" Type="http://schemas.openxmlformats.org/officeDocument/2006/relationships/image" Target="../media/image5.png"></Relationship><Relationship Id="rId7" Type="http://schemas.openxmlformats.org/officeDocument/2006/relationships/image" Target="../media/image6.png"></Relationship><Relationship Id="rId8" Type="http://schemas.openxmlformats.org/officeDocument/2006/relationships/image" Target="../media/image7.png"></Relationship><Relationship Id="rId9" Type="http://schemas.openxmlformats.org/officeDocument/2006/relationships/image" Target="../media/image8.png"></Relationship><Relationship Id="rId10" Type="http://schemas.openxmlformats.org/officeDocument/2006/relationships/image" Target="../media/image9.png"></Relationship><Relationship Id="rId11" Type="http://schemas.openxmlformats.org/officeDocument/2006/relationships/image" Target="../media/image10.png"></Relationship><Relationship Id="rId12" Type="http://schemas.openxmlformats.org/officeDocument/2006/relationships/image" Target="../media/image11.png"></Relationship><Relationship Id="rId13" Type="http://schemas.openxmlformats.org/officeDocument/2006/relationships/image" Target="../media/image12.png"></Relationship><Relationship Id="rId14" Type="http://schemas.openxmlformats.org/officeDocument/2006/relationships/image" Target="../media/image13.png"></Relationship><Relationship Id="rId15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75.png"></Relationship><Relationship Id="rId3" Type="http://schemas.openxmlformats.org/officeDocument/2006/relationships/image" Target="../media/image76.png"></Relationship><Relationship Id="rId4" Type="http://schemas.openxmlformats.org/officeDocument/2006/relationships/image" Target="../media/image77.png"></Relationship><Relationship Id="rId5" Type="http://schemas.openxmlformats.org/officeDocument/2006/relationships/image" Target="../media/image78.png"></Relationship><Relationship Id="rId6" Type="http://schemas.openxmlformats.org/officeDocument/2006/relationships/image" Target="../media/image79.png"></Relationship><Relationship Id="rId7" Type="http://schemas.openxmlformats.org/officeDocument/2006/relationships/image" Target="../media/image80.png"></Relationship><Relationship Id="rId8" Type="http://schemas.openxmlformats.org/officeDocument/2006/relationships/image" Target="../media/image81.png"></Relationship><Relationship Id="rId9" Type="http://schemas.openxmlformats.org/officeDocument/2006/relationships/image" Target="../media/image82.png"></Relationship><Relationship Id="rId10" Type="http://schemas.openxmlformats.org/officeDocument/2006/relationships/image" Target="../media/image83.png"></Relationship><Relationship Id="rId11" Type="http://schemas.openxmlformats.org/officeDocument/2006/relationships/image" Target="../media/image84.png"></Relationship><Relationship Id="rId12" Type="http://schemas.openxmlformats.org/officeDocument/2006/relationships/image" Target="../media/image85.png"></Relationship><Relationship Id="rId13" Type="http://schemas.openxmlformats.org/officeDocument/2006/relationships/image" Target="../media/image86.png"></Relationship><Relationship Id="rId14" Type="http://schemas.openxmlformats.org/officeDocument/2006/relationships/image" Target="../media/image87.png"></Relationship><Relationship Id="rId15" Type="http://schemas.openxmlformats.org/officeDocument/2006/relationships/image" Target="../media/image88.png"></Relationship><Relationship Id="rId16" Type="http://schemas.openxmlformats.org/officeDocument/2006/relationships/image" Target="../media/image89.png"></Relationship><Relationship Id="rId17" Type="http://schemas.openxmlformats.org/officeDocument/2006/relationships/image" Target="../media/image90.png"></Relationship><Relationship Id="rId18" Type="http://schemas.openxmlformats.org/officeDocument/2006/relationships/image" Target="../media/image91.png"></Relationship><Relationship Id="rId19" Type="http://schemas.openxmlformats.org/officeDocument/2006/relationships/image" Target="../media/image92.png"></Relationship><Relationship Id="rId20" Type="http://schemas.openxmlformats.org/officeDocument/2006/relationships/image" Target="../media/image93.png"></Relationship><Relationship Id="rId21" Type="http://schemas.openxmlformats.org/officeDocument/2006/relationships/image" Target="../media/image94.png"></Relationship><Relationship Id="rId22" Type="http://schemas.openxmlformats.org/officeDocument/2006/relationships/image" Target="../media/image95.png"></Relationship><Relationship Id="rId23" Type="http://schemas.openxmlformats.org/officeDocument/2006/relationships/image" Target="../media/image96.png"></Relationship><Relationship Id="rId24" Type="http://schemas.openxmlformats.org/officeDocument/2006/relationships/image" Target="../media/image97.png"></Relationship><Relationship Id="rId25" Type="http://schemas.openxmlformats.org/officeDocument/2006/relationships/image" Target="../media/image98.png"></Relationship><Relationship Id="rId26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99.png"></Relationship><Relationship Id="rId3" Type="http://schemas.openxmlformats.org/officeDocument/2006/relationships/image" Target="../media/image100.png"></Relationship><Relationship Id="rId4" Type="http://schemas.openxmlformats.org/officeDocument/2006/relationships/image" Target="../media/image101.png"></Relationship><Relationship Id="rId5" Type="http://schemas.openxmlformats.org/officeDocument/2006/relationships/image" Target="../media/image102.png"></Relationship><Relationship Id="rId6" Type="http://schemas.openxmlformats.org/officeDocument/2006/relationships/image" Target="../media/image103.png"></Relationship><Relationship Id="rId7" Type="http://schemas.openxmlformats.org/officeDocument/2006/relationships/image" Target="../media/image104.png"></Relationship><Relationship Id="rId8" Type="http://schemas.openxmlformats.org/officeDocument/2006/relationships/image" Target="../media/image105.png"></Relationship><Relationship Id="rId9" Type="http://schemas.openxmlformats.org/officeDocument/2006/relationships/image" Target="../media/image106.png"></Relationship><Relationship Id="rId10" Type="http://schemas.openxmlformats.org/officeDocument/2006/relationships/image" Target="../media/image107.png"></Relationship><Relationship Id="rId11" Type="http://schemas.openxmlformats.org/officeDocument/2006/relationships/image" Target="../media/image108.png"></Relationship><Relationship Id="rId12" Type="http://schemas.openxmlformats.org/officeDocument/2006/relationships/image" Target="../media/image109.png"></Relationship><Relationship Id="rId13" Type="http://schemas.openxmlformats.org/officeDocument/2006/relationships/image" Target="../media/image110.png"></Relationship><Relationship Id="rId14" Type="http://schemas.openxmlformats.org/officeDocument/2006/relationships/image" Target="../media/image111.png"></Relationship><Relationship Id="rId15" Type="http://schemas.openxmlformats.org/officeDocument/2006/relationships/image" Target="../media/image112.png"></Relationship><Relationship Id="rId16" Type="http://schemas.openxmlformats.org/officeDocument/2006/relationships/image" Target="../media/image113.png"></Relationship><Relationship Id="rId17" Type="http://schemas.openxmlformats.org/officeDocument/2006/relationships/image" Target="../media/image114.png"></Relationship><Relationship Id="rId18" Type="http://schemas.openxmlformats.org/officeDocument/2006/relationships/image" Target="../media/image115.png"></Relationship><Relationship Id="rId19" Type="http://schemas.openxmlformats.org/officeDocument/2006/relationships/image" Target="../media/image116.png"></Relationship><Relationship Id="rId20" Type="http://schemas.openxmlformats.org/officeDocument/2006/relationships/image" Target="../media/image117.png"></Relationship><Relationship Id="rId21" Type="http://schemas.openxmlformats.org/officeDocument/2006/relationships/image" Target="../media/image118.png"></Relationship><Relationship Id="rId22" Type="http://schemas.openxmlformats.org/officeDocument/2006/relationships/image" Target="../media/image119.png"></Relationship><Relationship Id="rId23" Type="http://schemas.openxmlformats.org/officeDocument/2006/relationships/image" Target="../media/image120.png"></Relationship><Relationship Id="rId24" Type="http://schemas.openxmlformats.org/officeDocument/2006/relationships/image" Target="../media/image121.png"></Relationship><Relationship Id="rId25" Type="http://schemas.openxmlformats.org/officeDocument/2006/relationships/image" Target="../media/image122.png"></Relationship><Relationship Id="rId26" Type="http://schemas.openxmlformats.org/officeDocument/2006/relationships/image" Target="../media/image123.png"></Relationship><Relationship Id="rId27" Type="http://schemas.openxmlformats.org/officeDocument/2006/relationships/image" Target="../media/image124.png"></Relationship><Relationship Id="rId28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25.png"></Relationship><Relationship Id="rId3" Type="http://schemas.openxmlformats.org/officeDocument/2006/relationships/image" Target="../media/image126.png"></Relationship><Relationship Id="rId4" Type="http://schemas.openxmlformats.org/officeDocument/2006/relationships/image" Target="../media/image127.png"></Relationship><Relationship Id="rId5" Type="http://schemas.openxmlformats.org/officeDocument/2006/relationships/image" Target="../media/image128.png"></Relationship><Relationship Id="rId6" Type="http://schemas.openxmlformats.org/officeDocument/2006/relationships/image" Target="../media/image129.png"></Relationship><Relationship Id="rId7" Type="http://schemas.openxmlformats.org/officeDocument/2006/relationships/image" Target="../media/image130.png"></Relationship><Relationship Id="rId8" Type="http://schemas.openxmlformats.org/officeDocument/2006/relationships/image" Target="../media/image131.png"></Relationship><Relationship Id="rId9" Type="http://schemas.openxmlformats.org/officeDocument/2006/relationships/image" Target="../media/image132.png"></Relationship><Relationship Id="rId10" Type="http://schemas.openxmlformats.org/officeDocument/2006/relationships/image" Target="../media/image133.png"></Relationship><Relationship Id="rId11" Type="http://schemas.openxmlformats.org/officeDocument/2006/relationships/image" Target="../media/image134.png"></Relationship><Relationship Id="rId12" Type="http://schemas.openxmlformats.org/officeDocument/2006/relationships/image" Target="../media/image135.png"></Relationship><Relationship Id="rId13" Type="http://schemas.openxmlformats.org/officeDocument/2006/relationships/image" Target="../media/image136.png"></Relationship><Relationship Id="rId14" Type="http://schemas.openxmlformats.org/officeDocument/2006/relationships/image" Target="../media/image137.png"></Relationship><Relationship Id="rId15" Type="http://schemas.openxmlformats.org/officeDocument/2006/relationships/image" Target="../media/image138.png"></Relationship><Relationship Id="rId16" Type="http://schemas.openxmlformats.org/officeDocument/2006/relationships/image" Target="../media/image139.png"></Relationship><Relationship Id="rId17" Type="http://schemas.openxmlformats.org/officeDocument/2006/relationships/image" Target="../media/image140.png"></Relationship><Relationship Id="rId18" Type="http://schemas.openxmlformats.org/officeDocument/2006/relationships/image" Target="../media/image141.png"></Relationship><Relationship Id="rId19" Type="http://schemas.openxmlformats.org/officeDocument/2006/relationships/image" Target="../media/image142.png"></Relationship><Relationship Id="rId20" Type="http://schemas.openxmlformats.org/officeDocument/2006/relationships/image" Target="../media/image143.png"></Relationship><Relationship Id="rId21" Type="http://schemas.openxmlformats.org/officeDocument/2006/relationships/image" Target="../media/image144.png"></Relationship><Relationship Id="rId22" Type="http://schemas.openxmlformats.org/officeDocument/2006/relationships/image" Target="../media/image145.png"></Relationship><Relationship Id="rId23" Type="http://schemas.openxmlformats.org/officeDocument/2006/relationships/image" Target="../media/image146.png"></Relationship><Relationship Id="rId24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47.png"></Relationship><Relationship Id="rId3" Type="http://schemas.openxmlformats.org/officeDocument/2006/relationships/image" Target="../media/image148.png"></Relationship><Relationship Id="rId4" Type="http://schemas.openxmlformats.org/officeDocument/2006/relationships/image" Target="../media/image149.png"></Relationship><Relationship Id="rId5" Type="http://schemas.openxmlformats.org/officeDocument/2006/relationships/image" Target="../media/image150.png"></Relationship><Relationship Id="rId6" Type="http://schemas.openxmlformats.org/officeDocument/2006/relationships/image" Target="../media/image151.png"></Relationship><Relationship Id="rId7" Type="http://schemas.openxmlformats.org/officeDocument/2006/relationships/image" Target="../media/image152.png"></Relationship><Relationship Id="rId8" Type="http://schemas.openxmlformats.org/officeDocument/2006/relationships/image" Target="../media/image153.png"></Relationship><Relationship Id="rId9" Type="http://schemas.openxmlformats.org/officeDocument/2006/relationships/image" Target="../media/image154.png"></Relationship><Relationship Id="rId10" Type="http://schemas.openxmlformats.org/officeDocument/2006/relationships/image" Target="../media/image155.png"></Relationship><Relationship Id="rId11" Type="http://schemas.openxmlformats.org/officeDocument/2006/relationships/image" Target="../media/image156.png"></Relationship><Relationship Id="rId12" Type="http://schemas.openxmlformats.org/officeDocument/2006/relationships/image" Target="../media/image157.png"></Relationship><Relationship Id="rId13" Type="http://schemas.openxmlformats.org/officeDocument/2006/relationships/image" Target="../media/image158.png"></Relationship><Relationship Id="rId14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59.png"></Relationship><Relationship Id="rId3" Type="http://schemas.openxmlformats.org/officeDocument/2006/relationships/image" Target="../media/image160.png"></Relationship><Relationship Id="rId4" Type="http://schemas.openxmlformats.org/officeDocument/2006/relationships/image" Target="../media/image161.png"></Relationship><Relationship Id="rId5" Type="http://schemas.openxmlformats.org/officeDocument/2006/relationships/image" Target="../media/image162.png"></Relationship><Relationship Id="rId6" Type="http://schemas.openxmlformats.org/officeDocument/2006/relationships/image" Target="../media/image163.png"></Relationship><Relationship Id="rId7" Type="http://schemas.openxmlformats.org/officeDocument/2006/relationships/image" Target="../media/image164.png"></Relationship><Relationship Id="rId8" Type="http://schemas.openxmlformats.org/officeDocument/2006/relationships/image" Target="../media/image165.png"></Relationship><Relationship Id="rId9" Type="http://schemas.openxmlformats.org/officeDocument/2006/relationships/image" Target="../media/image166.png"></Relationship><Relationship Id="rId10" Type="http://schemas.openxmlformats.org/officeDocument/2006/relationships/image" Target="../media/image167.png"></Relationship><Relationship Id="rId11" Type="http://schemas.openxmlformats.org/officeDocument/2006/relationships/image" Target="../media/image168.png"></Relationship><Relationship Id="rId12" Type="http://schemas.openxmlformats.org/officeDocument/2006/relationships/image" Target="../media/image169.png"></Relationship><Relationship Id="rId13" Type="http://schemas.openxmlformats.org/officeDocument/2006/relationships/image" Target="../media/image170.png"></Relationship><Relationship Id="rId14" Type="http://schemas.openxmlformats.org/officeDocument/2006/relationships/image" Target="../media/image171.png"></Relationship><Relationship Id="rId15" Type="http://schemas.openxmlformats.org/officeDocument/2006/relationships/image" Target="../media/image172.png"></Relationship><Relationship Id="rId16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4.png"></Relationship><Relationship Id="rId3" Type="http://schemas.openxmlformats.org/officeDocument/2006/relationships/image" Target="../media/image15.png"></Relationship><Relationship Id="rId4" Type="http://schemas.openxmlformats.org/officeDocument/2006/relationships/image" Target="../media/image16.png"></Relationship><Relationship Id="rId5" Type="http://schemas.openxmlformats.org/officeDocument/2006/relationships/image" Target="../media/image17.png"></Relationship><Relationship Id="rId6" Type="http://schemas.openxmlformats.org/officeDocument/2006/relationships/image" Target="../media/image18.png"></Relationship><Relationship Id="rId7" Type="http://schemas.openxmlformats.org/officeDocument/2006/relationships/image" Target="../media/image19.png"></Relationship><Relationship Id="rId8" Type="http://schemas.openxmlformats.org/officeDocument/2006/relationships/image" Target="../media/image20.png"></Relationship><Relationship Id="rId9" Type="http://schemas.openxmlformats.org/officeDocument/2006/relationships/image" Target="../media/image21.png"></Relationship><Relationship Id="rId10" Type="http://schemas.openxmlformats.org/officeDocument/2006/relationships/image" Target="../media/image22.png"></Relationship><Relationship Id="rId11" Type="http://schemas.openxmlformats.org/officeDocument/2006/relationships/image" Target="../media/image23.png"></Relationship><Relationship Id="rId12" Type="http://schemas.openxmlformats.org/officeDocument/2006/relationships/image" Target="../media/image24.png"></Relationship><Relationship Id="rId13" Type="http://schemas.openxmlformats.org/officeDocument/2006/relationships/image" Target="../media/image25.png"></Relationship><Relationship Id="rId14" Type="http://schemas.openxmlformats.org/officeDocument/2006/relationships/image" Target="../media/image26.png"></Relationship><Relationship Id="rId15" Type="http://schemas.openxmlformats.org/officeDocument/2006/relationships/image" Target="../media/image27.png"></Relationship><Relationship Id="rId16" Type="http://schemas.openxmlformats.org/officeDocument/2006/relationships/image" Target="../media/image28.png"></Relationship><Relationship Id="rId17" Type="http://schemas.openxmlformats.org/officeDocument/2006/relationships/image" Target="../media/image29.png"></Relationship><Relationship Id="rId18" Type="http://schemas.openxmlformats.org/officeDocument/2006/relationships/image" Target="../media/image30.png"></Relationship><Relationship Id="rId19" Type="http://schemas.openxmlformats.org/officeDocument/2006/relationships/image" Target="../media/image31.png"></Relationship><Relationship Id="rId20" Type="http://schemas.openxmlformats.org/officeDocument/2006/relationships/image" Target="../media/image32.png"></Relationship><Relationship Id="rId2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3.png"></Relationship><Relationship Id="rId3" Type="http://schemas.openxmlformats.org/officeDocument/2006/relationships/image" Target="../media/image34.png"></Relationship><Relationship Id="rId4" Type="http://schemas.openxmlformats.org/officeDocument/2006/relationships/image" Target="../media/image35.png"></Relationship><Relationship Id="rId5" Type="http://schemas.openxmlformats.org/officeDocument/2006/relationships/image" Target="../media/image36.png"></Relationship><Relationship Id="rId6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37.png"></Relationship><Relationship Id="rId3" Type="http://schemas.openxmlformats.org/officeDocument/2006/relationships/image" Target="../media/image38.png"></Relationship><Relationship Id="rId4" Type="http://schemas.openxmlformats.org/officeDocument/2006/relationships/image" Target="../media/image39.png"></Relationship><Relationship Id="rId5" Type="http://schemas.openxmlformats.org/officeDocument/2006/relationships/image" Target="../media/image40.png"></Relationship><Relationship Id="rId6" Type="http://schemas.openxmlformats.org/officeDocument/2006/relationships/image" Target="../media/image41.png"></Relationship><Relationship Id="rId7" Type="http://schemas.openxmlformats.org/officeDocument/2006/relationships/image" Target="../media/image42.png"></Relationship><Relationship Id="rId8" Type="http://schemas.openxmlformats.org/officeDocument/2006/relationships/image" Target="../media/image43.png"></Relationship><Relationship Id="rId9" Type="http://schemas.openxmlformats.org/officeDocument/2006/relationships/image" Target="../media/image44.png"></Relationship><Relationship Id="rId10" Type="http://schemas.openxmlformats.org/officeDocument/2006/relationships/image" Target="../media/fImage57763531441.png"></Relationship><Relationship Id="rId11" Type="http://schemas.openxmlformats.org/officeDocument/2006/relationships/video" Target="../media/media11823755.mp4"></Relationship><Relationship Id="rId12" Type="http://schemas.microsoft.com/office/2007/relationships/media" Target="../media/media11823755.mp4"></Relationship><Relationship Id="rId1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45.png"></Relationship><Relationship Id="rId3" Type="http://schemas.openxmlformats.org/officeDocument/2006/relationships/image" Target="../media/image46.png"></Relationship><Relationship Id="rId4" Type="http://schemas.openxmlformats.org/officeDocument/2006/relationships/image" Target="../media/image47.png"></Relationship><Relationship Id="rId5" Type="http://schemas.openxmlformats.org/officeDocument/2006/relationships/image" Target="../media/image48.png"></Relationship><Relationship Id="rId6" Type="http://schemas.openxmlformats.org/officeDocument/2006/relationships/image" Target="../media/image49.png"></Relationship><Relationship Id="rId7" Type="http://schemas.openxmlformats.org/officeDocument/2006/relationships/image" Target="../media/image50.png"></Relationship><Relationship Id="rId8" Type="http://schemas.openxmlformats.org/officeDocument/2006/relationships/image" Target="../media/image51.png"></Relationship><Relationship Id="rId9" Type="http://schemas.openxmlformats.org/officeDocument/2006/relationships/image" Target="../media/fImage10552223158467.png"></Relationship><Relationship Id="rId10" Type="http://schemas.openxmlformats.org/officeDocument/2006/relationships/video" Target="../media/media23391366.mp4"></Relationship><Relationship Id="rId11" Type="http://schemas.microsoft.com/office/2007/relationships/media" Target="../media/media23391366.mp4"></Relationship><Relationship Id="rId12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52.png"></Relationship><Relationship Id="rId3" Type="http://schemas.openxmlformats.org/officeDocument/2006/relationships/image" Target="../media/image53.png"></Relationship><Relationship Id="rId4" Type="http://schemas.openxmlformats.org/officeDocument/2006/relationships/image" Target="../media/image54.png"></Relationship><Relationship Id="rId5" Type="http://schemas.openxmlformats.org/officeDocument/2006/relationships/image" Target="../media/image55.png"></Relationship><Relationship Id="rId6" Type="http://schemas.openxmlformats.org/officeDocument/2006/relationships/image" Target="../media/image56.png"></Relationship><Relationship Id="rId7" Type="http://schemas.openxmlformats.org/officeDocument/2006/relationships/image" Target="../media/image57.png"></Relationship><Relationship Id="rId8" Type="http://schemas.openxmlformats.org/officeDocument/2006/relationships/image" Target="../media/image58.png"></Relationship><Relationship Id="rId9" Type="http://schemas.openxmlformats.org/officeDocument/2006/relationships/image" Target="../media/image59.png"></Relationship><Relationship Id="rId10" Type="http://schemas.openxmlformats.org/officeDocument/2006/relationships/image" Target="../media/fImage10552653166334.png"></Relationship><Relationship Id="rId11" Type="http://schemas.openxmlformats.org/officeDocument/2006/relationships/video" Target="../media/media32150238.mp4"></Relationship><Relationship Id="rId12" Type="http://schemas.microsoft.com/office/2007/relationships/media" Target="../media/media32150238.mp4"></Relationship><Relationship Id="rId13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60.png"></Relationship><Relationship Id="rId3" Type="http://schemas.openxmlformats.org/officeDocument/2006/relationships/image" Target="../media/image61.png"></Relationship><Relationship Id="rId4" Type="http://schemas.openxmlformats.org/officeDocument/2006/relationships/image" Target="../media/image62.png"></Relationship><Relationship Id="rId5" Type="http://schemas.openxmlformats.org/officeDocument/2006/relationships/image" Target="../media/image63.png"></Relationship><Relationship Id="rId6" Type="http://schemas.openxmlformats.org/officeDocument/2006/relationships/image" Target="../media/image64.png"></Relationship><Relationship Id="rId7" Type="http://schemas.openxmlformats.org/officeDocument/2006/relationships/image" Target="../media/image65.png"></Relationship><Relationship Id="rId8" Type="http://schemas.openxmlformats.org/officeDocument/2006/relationships/image" Target="../media/image66.png"></Relationship><Relationship Id="rId9" Type="http://schemas.openxmlformats.org/officeDocument/2006/relationships/image" Target="../media/fImage2035603176500.png"></Relationship><Relationship Id="rId10" Type="http://schemas.openxmlformats.org/officeDocument/2006/relationships/video" Target="../media/media42510370.mp4"></Relationship><Relationship Id="rId11" Type="http://schemas.microsoft.com/office/2007/relationships/media" Target="../media/media42510370.mp4"></Relationship><Relationship Id="rId12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67.png"></Relationship><Relationship Id="rId3" Type="http://schemas.openxmlformats.org/officeDocument/2006/relationships/image" Target="../media/image68.png"></Relationship><Relationship Id="rId4" Type="http://schemas.openxmlformats.org/officeDocument/2006/relationships/image" Target="../media/image69.png"></Relationship><Relationship Id="rId5" Type="http://schemas.openxmlformats.org/officeDocument/2006/relationships/image" Target="../media/image70.png"></Relationship><Relationship Id="rId6" Type="http://schemas.openxmlformats.org/officeDocument/2006/relationships/image" Target="../media/image71.png"></Relationship><Relationship Id="rId7" Type="http://schemas.openxmlformats.org/officeDocument/2006/relationships/image" Target="../media/image72.png"></Relationship><Relationship Id="rId8" Type="http://schemas.openxmlformats.org/officeDocument/2006/relationships/image" Target="../media/image73.png"></Relationship><Relationship Id="rId9" Type="http://schemas.openxmlformats.org/officeDocument/2006/relationships/image" Target="../media/image74.png"></Relationship><Relationship Id="rId10" Type="http://schemas.openxmlformats.org/officeDocument/2006/relationships/image" Target="../media/fImage1977674149169.png"></Relationship><Relationship Id="rId11" Type="http://schemas.openxmlformats.org/officeDocument/2006/relationships/video" Target="../media/media54392076.mp4"></Relationship><Relationship Id="rId12" Type="http://schemas.microsoft.com/office/2007/relationships/media" Target="../media/media54392076.mp4"></Relationship><Relationship Id="rId13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60.png"></Relationship><Relationship Id="rId3" Type="http://schemas.openxmlformats.org/officeDocument/2006/relationships/image" Target="../media/image61.png"></Relationship><Relationship Id="rId4" Type="http://schemas.openxmlformats.org/officeDocument/2006/relationships/image" Target="../media/image62.png"></Relationship><Relationship Id="rId5" Type="http://schemas.openxmlformats.org/officeDocument/2006/relationships/image" Target="../media/image63.png"></Relationship><Relationship Id="rId6" Type="http://schemas.openxmlformats.org/officeDocument/2006/relationships/image" Target="../media/image64.png"></Relationship><Relationship Id="rId7" Type="http://schemas.openxmlformats.org/officeDocument/2006/relationships/image" Target="../media/image66.png"></Relationship><Relationship Id="rId8" Type="http://schemas.openxmlformats.org/officeDocument/2006/relationships/image" Target="../media/fImage2059664165724.png"></Relationship><Relationship Id="rId9" Type="http://schemas.openxmlformats.org/officeDocument/2006/relationships/video" Target="../media/media63086020.mp4"></Relationship><Relationship Id="rId10" Type="http://schemas.microsoft.com/office/2007/relationships/media" Target="../media/media63086020.mp4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50" y="514350"/>
            <a:ext cx="17485995" cy="9257030"/>
            <a:chOff x="400050" y="514350"/>
            <a:chExt cx="17485995" cy="92570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" y="514350"/>
              <a:ext cx="17485995" cy="9257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885" y="7082790"/>
            <a:ext cx="14284325" cy="384175"/>
            <a:chOff x="2000885" y="7082790"/>
            <a:chExt cx="14284325" cy="38417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885" y="7138670"/>
              <a:ext cx="14284325" cy="272415"/>
              <a:chOff x="2000885" y="7138670"/>
              <a:chExt cx="14284325" cy="2724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885" y="7138670"/>
                <a:ext cx="14284325" cy="2724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260" y="7082790"/>
              <a:ext cx="384175" cy="384175"/>
              <a:chOff x="2334260" y="7082790"/>
              <a:chExt cx="384175" cy="38417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260" y="7082790"/>
                <a:ext cx="384175" cy="38417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6255" y="7082790"/>
              <a:ext cx="384175" cy="384175"/>
              <a:chOff x="3056255" y="7082790"/>
              <a:chExt cx="384175" cy="38417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6255" y="7082790"/>
                <a:ext cx="384175" cy="38417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615" y="7082790"/>
              <a:ext cx="384175" cy="384175"/>
              <a:chOff x="3777615" y="7082790"/>
              <a:chExt cx="384175" cy="3841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77615" y="7082790"/>
                <a:ext cx="384175" cy="38417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670" y="7082790"/>
              <a:ext cx="384175" cy="384175"/>
              <a:chOff x="14123670" y="7082790"/>
              <a:chExt cx="384175" cy="3841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23670" y="7082790"/>
                <a:ext cx="384175" cy="3841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030" y="7082790"/>
              <a:ext cx="384175" cy="384175"/>
              <a:chOff x="14845030" y="7082790"/>
              <a:chExt cx="384175" cy="38417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45030" y="7082790"/>
                <a:ext cx="384175" cy="38417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7025" y="7082790"/>
              <a:ext cx="384175" cy="384175"/>
              <a:chOff x="15567025" y="7082790"/>
              <a:chExt cx="384175" cy="38417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67025" y="7082790"/>
                <a:ext cx="384175" cy="38417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64810" y="1806575"/>
            <a:ext cx="7355205" cy="1054735"/>
            <a:chOff x="5464810" y="1806575"/>
            <a:chExt cx="7355205" cy="10547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4810" y="1806575"/>
              <a:ext cx="7355205" cy="10547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54900" y="1851025"/>
            <a:ext cx="3600450" cy="104902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9965" y="3291840"/>
            <a:ext cx="16305530" cy="3260725"/>
            <a:chOff x="989965" y="3291840"/>
            <a:chExt cx="16305530" cy="32607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97155" y="2204720"/>
              <a:ext cx="19658330" cy="733425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245" y="2204720"/>
              <a:ext cx="19058890" cy="72923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50" y="514350"/>
            <a:ext cx="17485995" cy="9257030"/>
            <a:chOff x="400050" y="514350"/>
            <a:chExt cx="17485995" cy="92570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" y="514350"/>
              <a:ext cx="17485995" cy="92570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8320" y="5118735"/>
            <a:ext cx="1946910" cy="5016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8320" y="5556885"/>
            <a:ext cx="6159500" cy="8737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0220" y="4358640"/>
            <a:ext cx="2978150" cy="577215"/>
            <a:chOff x="1760220" y="4358640"/>
            <a:chExt cx="2978150" cy="5772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0220" y="4358640"/>
              <a:ext cx="2978150" cy="5772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96135" y="4368165"/>
            <a:ext cx="2406015" cy="582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0220" y="2604135"/>
            <a:ext cx="1869440" cy="577215"/>
            <a:chOff x="1760220" y="2604135"/>
            <a:chExt cx="1869440" cy="577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0220" y="2604135"/>
              <a:ext cx="1869440" cy="5772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5660" y="2613660"/>
            <a:ext cx="1358265" cy="6350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120" y="3316605"/>
            <a:ext cx="4497070" cy="5016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1180" y="6284595"/>
            <a:ext cx="1642745" cy="5016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13560" y="6657975"/>
            <a:ext cx="2515235" cy="5016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20555" y="5126355"/>
            <a:ext cx="1175385" cy="5016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20555" y="6136005"/>
            <a:ext cx="7108825" cy="12255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1820" y="4366260"/>
            <a:ext cx="2978150" cy="577215"/>
            <a:chOff x="9481820" y="4366260"/>
            <a:chExt cx="2978150" cy="5772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1820" y="4366260"/>
              <a:ext cx="2978150" cy="57721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18370" y="4375785"/>
            <a:ext cx="2406015" cy="5829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81820" y="2611755"/>
            <a:ext cx="1976120" cy="577215"/>
            <a:chOff x="9481820" y="2611755"/>
            <a:chExt cx="1976120" cy="5772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81820" y="2611755"/>
              <a:ext cx="1976120" cy="57721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27895" y="2621280"/>
            <a:ext cx="1358265" cy="6350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43720" y="3324225"/>
            <a:ext cx="4497070" cy="5016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28800" y="7054215"/>
            <a:ext cx="1175385" cy="5016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90390" y="5057140"/>
            <a:ext cx="7543165" cy="172085"/>
            <a:chOff x="4390390" y="5057140"/>
            <a:chExt cx="7543165" cy="1720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4390390" y="5057140"/>
              <a:ext cx="7543165" cy="1720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69885" y="2121535"/>
            <a:ext cx="384175" cy="384175"/>
            <a:chOff x="7969885" y="2121535"/>
            <a:chExt cx="384175" cy="3841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7969885" y="2121535"/>
              <a:ext cx="384175" cy="3841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69885" y="4818380"/>
            <a:ext cx="384175" cy="384175"/>
            <a:chOff x="7969885" y="4818380"/>
            <a:chExt cx="384175" cy="3841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7969885" y="4818380"/>
              <a:ext cx="384175" cy="3841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69885" y="7626985"/>
            <a:ext cx="384175" cy="384175"/>
            <a:chOff x="7969885" y="7626985"/>
            <a:chExt cx="384175" cy="38417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7969885" y="7626985"/>
              <a:ext cx="384175" cy="38417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28175" y="5610225"/>
            <a:ext cx="2181225" cy="50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50" y="514350"/>
            <a:ext cx="17485995" cy="9257030"/>
            <a:chOff x="400050" y="514350"/>
            <a:chExt cx="17485995" cy="92570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" y="514350"/>
              <a:ext cx="17485995" cy="92570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8320" y="3213735"/>
            <a:ext cx="5978525" cy="8667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0220" y="2453640"/>
            <a:ext cx="2641600" cy="577215"/>
            <a:chOff x="1760220" y="2453640"/>
            <a:chExt cx="2641600" cy="5772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0220" y="2453640"/>
              <a:ext cx="2641600" cy="5772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6135" y="2463165"/>
            <a:ext cx="2005965" cy="5715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8720" y="985520"/>
            <a:ext cx="3521075" cy="577215"/>
            <a:chOff x="1188720" y="985520"/>
            <a:chExt cx="3521075" cy="5772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720" y="985520"/>
              <a:ext cx="3521075" cy="5772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4160" y="995045"/>
            <a:ext cx="2907665" cy="6311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1620" y="1697990"/>
            <a:ext cx="1784985" cy="5016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00820" y="2461260"/>
            <a:ext cx="3093085" cy="577215"/>
            <a:chOff x="9100820" y="2461260"/>
            <a:chExt cx="3093085" cy="5772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0820" y="2461260"/>
              <a:ext cx="3093085" cy="5772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42120" y="2470785"/>
            <a:ext cx="2616200" cy="631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10320" y="993140"/>
            <a:ext cx="3568700" cy="577215"/>
            <a:chOff x="8910320" y="993140"/>
            <a:chExt cx="3568700" cy="5772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0320" y="993140"/>
              <a:ext cx="3568700" cy="57721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56395" y="1002665"/>
            <a:ext cx="2907665" cy="631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90390" y="5057140"/>
            <a:ext cx="7543165" cy="172085"/>
            <a:chOff x="4390390" y="5057140"/>
            <a:chExt cx="7543165" cy="1720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4390390" y="5057140"/>
              <a:ext cx="7543165" cy="1720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69885" y="2121535"/>
            <a:ext cx="384175" cy="384175"/>
            <a:chOff x="7969885" y="2121535"/>
            <a:chExt cx="384175" cy="3841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7969885" y="2121535"/>
              <a:ext cx="384175" cy="3841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69885" y="4818380"/>
            <a:ext cx="384175" cy="384175"/>
            <a:chOff x="7969885" y="4818380"/>
            <a:chExt cx="384175" cy="3841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7969885" y="4818380"/>
              <a:ext cx="384175" cy="3841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69885" y="7626985"/>
            <a:ext cx="384175" cy="384175"/>
            <a:chOff x="7969885" y="7626985"/>
            <a:chExt cx="384175" cy="3841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7969885" y="7626985"/>
              <a:ext cx="384175" cy="38417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53220" y="1705610"/>
            <a:ext cx="3257550" cy="5016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08465" y="3114040"/>
            <a:ext cx="5720080" cy="53403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22435" y="3556635"/>
            <a:ext cx="7390130" cy="12255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78620" y="4277360"/>
            <a:ext cx="7962265" cy="86677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78620" y="4971415"/>
            <a:ext cx="8111490" cy="19304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265920" y="6400165"/>
            <a:ext cx="8145145" cy="158115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56395" y="7414260"/>
            <a:ext cx="8053705" cy="227901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28800" y="4006215"/>
            <a:ext cx="5891530" cy="86677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836420" y="6579235"/>
            <a:ext cx="5774690" cy="86677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36420" y="4775835"/>
            <a:ext cx="5943600" cy="193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50" y="514350"/>
            <a:ext cx="17485995" cy="9257030"/>
            <a:chOff x="400050" y="514350"/>
            <a:chExt cx="17485995" cy="92570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" y="514350"/>
              <a:ext cx="17485995" cy="9257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7140" y="5057140"/>
            <a:ext cx="7543165" cy="172085"/>
            <a:chOff x="5057140" y="5057140"/>
            <a:chExt cx="7543165" cy="172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057140" y="5057140"/>
              <a:ext cx="7543165" cy="172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6635" y="2121535"/>
            <a:ext cx="384175" cy="384175"/>
            <a:chOff x="8636635" y="2121535"/>
            <a:chExt cx="384175" cy="3841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636635" y="2121535"/>
              <a:ext cx="384175" cy="3841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6635" y="4818380"/>
            <a:ext cx="384175" cy="384175"/>
            <a:chOff x="8636635" y="4818380"/>
            <a:chExt cx="384175" cy="3841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636635" y="4818380"/>
              <a:ext cx="384175" cy="3841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36635" y="7626985"/>
            <a:ext cx="384175" cy="384175"/>
            <a:chOff x="8636635" y="7626985"/>
            <a:chExt cx="384175" cy="384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636635" y="7626985"/>
              <a:ext cx="384175" cy="3841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79320" y="2927985"/>
            <a:ext cx="3388995" cy="491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48840" y="2135505"/>
            <a:ext cx="2337435" cy="577215"/>
            <a:chOff x="2148840" y="2135505"/>
            <a:chExt cx="2337435" cy="5772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8840" y="2135505"/>
              <a:ext cx="2337435" cy="57721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94280" y="2145030"/>
            <a:ext cx="1739265" cy="6350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86940" y="3411855"/>
            <a:ext cx="2950845" cy="50165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94560" y="3895725"/>
            <a:ext cx="2185035" cy="5016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92655" y="4379595"/>
            <a:ext cx="1607820" cy="46291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02180" y="4855845"/>
            <a:ext cx="2105660" cy="50165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09800" y="5339715"/>
            <a:ext cx="2494915" cy="50165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17420" y="5823585"/>
            <a:ext cx="1190625" cy="50165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58805" y="3697605"/>
            <a:ext cx="1331595" cy="46291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73715" y="4253230"/>
            <a:ext cx="4436745" cy="4914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66425" y="5514975"/>
            <a:ext cx="1298575" cy="5016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74045" y="5998845"/>
            <a:ext cx="4445635" cy="4914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95585" y="2713355"/>
            <a:ext cx="4722495" cy="4495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41940" y="2047875"/>
            <a:ext cx="2337435" cy="577215"/>
            <a:chOff x="10441940" y="2047875"/>
            <a:chExt cx="2337435" cy="5772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41940" y="2047875"/>
              <a:ext cx="2337435" cy="57721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87380" y="2057400"/>
            <a:ext cx="1732915" cy="573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4340" y="4346575"/>
            <a:ext cx="3150235" cy="4494530"/>
            <a:chOff x="13134340" y="4346575"/>
            <a:chExt cx="3150235" cy="4494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4340" y="4346575"/>
              <a:ext cx="3150235" cy="44945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6905" y="4346575"/>
            <a:ext cx="3150235" cy="4494530"/>
            <a:chOff x="9526905" y="4346575"/>
            <a:chExt cx="3150235" cy="44945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6905" y="4346575"/>
              <a:ext cx="3150235" cy="44945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2295" y="1424940"/>
            <a:ext cx="10633710" cy="2993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8100" y="471170"/>
            <a:ext cx="18361660" cy="264795"/>
            <a:chOff x="-38100" y="471170"/>
            <a:chExt cx="18361660" cy="2647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38100" y="471170"/>
              <a:ext cx="18361660" cy="124460"/>
              <a:chOff x="-38100" y="471170"/>
              <a:chExt cx="18361660" cy="124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100" y="47117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38100" y="611505"/>
              <a:ext cx="18361660" cy="124460"/>
              <a:chOff x="-38100" y="611505"/>
              <a:chExt cx="18361660" cy="12446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8100" y="611505"/>
                <a:ext cx="18361660" cy="12446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38100" y="9550400"/>
            <a:ext cx="18361660" cy="264795"/>
            <a:chOff x="-38100" y="9550400"/>
            <a:chExt cx="18361660" cy="26479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38100" y="9550400"/>
              <a:ext cx="18361660" cy="124460"/>
              <a:chOff x="-38100" y="9550400"/>
              <a:chExt cx="18361660" cy="12446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8100" y="955040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38100" y="9690735"/>
              <a:ext cx="18361660" cy="124460"/>
              <a:chOff x="-38100" y="9690735"/>
              <a:chExt cx="18361660" cy="12446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8100" y="9690735"/>
                <a:ext cx="18361660" cy="12446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57200" y="1473200"/>
            <a:ext cx="3846830" cy="577215"/>
            <a:chOff x="457200" y="1473200"/>
            <a:chExt cx="3846830" cy="5772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200" y="1473200"/>
              <a:ext cx="3846830" cy="57721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9315" y="1483360"/>
            <a:ext cx="2926715" cy="54483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700395" y="4346575"/>
            <a:ext cx="3150235" cy="4494530"/>
            <a:chOff x="5700395" y="4346575"/>
            <a:chExt cx="3150235" cy="44945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0395" y="4346575"/>
              <a:ext cx="3150235" cy="44945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3740" y="4346575"/>
            <a:ext cx="3150235" cy="4494530"/>
            <a:chOff x="1983740" y="4346575"/>
            <a:chExt cx="3150235" cy="44945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3740" y="4346575"/>
              <a:ext cx="3150235" cy="449453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50" y="514350"/>
            <a:ext cx="17485995" cy="9257030"/>
            <a:chOff x="400050" y="514350"/>
            <a:chExt cx="17485995" cy="92570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" y="514350"/>
              <a:ext cx="17485995" cy="9257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885" y="7082790"/>
            <a:ext cx="14284325" cy="384175"/>
            <a:chOff x="2000885" y="7082790"/>
            <a:chExt cx="14284325" cy="38417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885" y="7138670"/>
              <a:ext cx="14284325" cy="272415"/>
              <a:chOff x="2000885" y="7138670"/>
              <a:chExt cx="14284325" cy="2724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885" y="7138670"/>
                <a:ext cx="14284325" cy="2724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260" y="7082790"/>
              <a:ext cx="384175" cy="384175"/>
              <a:chOff x="2334260" y="7082790"/>
              <a:chExt cx="384175" cy="38417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260" y="7082790"/>
                <a:ext cx="384175" cy="38417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6255" y="7082790"/>
              <a:ext cx="384175" cy="384175"/>
              <a:chOff x="3056255" y="7082790"/>
              <a:chExt cx="384175" cy="38417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6255" y="7082790"/>
                <a:ext cx="384175" cy="38417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615" y="7082790"/>
              <a:ext cx="384175" cy="384175"/>
              <a:chOff x="3777615" y="7082790"/>
              <a:chExt cx="384175" cy="3841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77615" y="7082790"/>
                <a:ext cx="384175" cy="38417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670" y="7082790"/>
              <a:ext cx="384175" cy="384175"/>
              <a:chOff x="14123670" y="7082790"/>
              <a:chExt cx="384175" cy="3841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23670" y="7082790"/>
                <a:ext cx="384175" cy="3841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030" y="7082790"/>
              <a:ext cx="384175" cy="384175"/>
              <a:chOff x="14845030" y="7082790"/>
              <a:chExt cx="384175" cy="38417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45030" y="7082790"/>
                <a:ext cx="384175" cy="38417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7025" y="7082790"/>
              <a:ext cx="384175" cy="384175"/>
              <a:chOff x="15567025" y="7082790"/>
              <a:chExt cx="384175" cy="38417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67025" y="7082790"/>
                <a:ext cx="384175" cy="384175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40120" y="7991475"/>
            <a:ext cx="5257165" cy="94424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64810" y="1806575"/>
            <a:ext cx="7355205" cy="1054735"/>
            <a:chOff x="5464810" y="1806575"/>
            <a:chExt cx="7355205" cy="10547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4810" y="1806575"/>
              <a:ext cx="7355205" cy="10547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6300" y="3291840"/>
            <a:ext cx="16533495" cy="3392805"/>
            <a:chOff x="876300" y="3291840"/>
            <a:chExt cx="16533495" cy="33928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10820" y="2204720"/>
              <a:ext cx="20243800" cy="728916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2125" y="2204720"/>
              <a:ext cx="19685635" cy="724662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64400" y="1851025"/>
            <a:ext cx="3878580" cy="1199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50" y="514350"/>
            <a:ext cx="17485995" cy="9257030"/>
            <a:chOff x="400050" y="514350"/>
            <a:chExt cx="17485995" cy="92570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" y="514350"/>
              <a:ext cx="17485995" cy="9257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8660" y="5057140"/>
            <a:ext cx="7669530" cy="172085"/>
            <a:chOff x="7058660" y="5057140"/>
            <a:chExt cx="7669530" cy="172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058660" y="5057140"/>
              <a:ext cx="7669530" cy="172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1020" y="2345055"/>
            <a:ext cx="384175" cy="384175"/>
            <a:chOff x="10701020" y="2345055"/>
            <a:chExt cx="384175" cy="3841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01020" y="2345055"/>
              <a:ext cx="384175" cy="3841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01020" y="4698365"/>
            <a:ext cx="384175" cy="384175"/>
            <a:chOff x="10701020" y="4698365"/>
            <a:chExt cx="384175" cy="3841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01020" y="4698365"/>
              <a:ext cx="384175" cy="3841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67135" y="4538345"/>
            <a:ext cx="681355" cy="6572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2950" y="4538345"/>
            <a:ext cx="4143375" cy="7334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2000" y="5212715"/>
            <a:ext cx="1409065" cy="5016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67135" y="6843395"/>
            <a:ext cx="681355" cy="6572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2950" y="6843395"/>
            <a:ext cx="4144010" cy="762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92000" y="7517765"/>
            <a:ext cx="1947545" cy="5016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4490" y="1520190"/>
            <a:ext cx="3255645" cy="1584960"/>
            <a:chOff x="1634490" y="1520190"/>
            <a:chExt cx="3255645" cy="15849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170" y="991870"/>
              <a:ext cx="5191760" cy="356679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1445" y="991870"/>
              <a:ext cx="4933315" cy="353822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0090" y="3164205"/>
            <a:ext cx="2505075" cy="3911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56460" y="3865880"/>
            <a:ext cx="2211705" cy="177165"/>
            <a:chOff x="2156460" y="3865880"/>
            <a:chExt cx="2211705" cy="1771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56460" y="3865880"/>
              <a:ext cx="2211705" cy="1771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56460" y="1177925"/>
            <a:ext cx="2211705" cy="177165"/>
            <a:chOff x="2156460" y="1177925"/>
            <a:chExt cx="2211705" cy="1771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56460" y="1177925"/>
              <a:ext cx="2211705" cy="177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01020" y="7012305"/>
            <a:ext cx="384175" cy="384175"/>
            <a:chOff x="10701020" y="7012305"/>
            <a:chExt cx="384175" cy="3841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0701020" y="7012305"/>
              <a:ext cx="384175" cy="38417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70005" y="2221230"/>
            <a:ext cx="681355" cy="65722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75820" y="2221230"/>
            <a:ext cx="1630045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00" y="0"/>
            <a:ext cx="18437860" cy="10285730"/>
            <a:chOff x="-76200" y="0"/>
            <a:chExt cx="18437860" cy="1028573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6200" y="0"/>
              <a:ext cx="18437860" cy="10285730"/>
              <a:chOff x="-76200" y="0"/>
              <a:chExt cx="18437860" cy="1028573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6200" y="0"/>
                <a:ext cx="18437860" cy="1028573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0050" y="514350"/>
              <a:ext cx="17485995" cy="9257030"/>
              <a:chOff x="400050" y="514350"/>
              <a:chExt cx="17485995" cy="925703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0050" y="514350"/>
                <a:ext cx="17485995" cy="9257030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9265" y="4425315"/>
            <a:ext cx="10206355" cy="1414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00" y="-95250"/>
            <a:ext cx="18437860" cy="10476230"/>
            <a:chOff x="-76200" y="-95250"/>
            <a:chExt cx="18437860" cy="10476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00" y="-95250"/>
              <a:ext cx="18437860" cy="10476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100" y="471170"/>
            <a:ext cx="18361660" cy="264795"/>
            <a:chOff x="-38100" y="471170"/>
            <a:chExt cx="18361660" cy="2647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100" y="471170"/>
              <a:ext cx="18361660" cy="124460"/>
              <a:chOff x="-38100" y="471170"/>
              <a:chExt cx="18361660" cy="12446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100" y="47117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100" y="611505"/>
              <a:ext cx="18361660" cy="124460"/>
              <a:chOff x="-38100" y="611505"/>
              <a:chExt cx="18361660" cy="1244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100" y="611505"/>
                <a:ext cx="18361660" cy="1244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100" y="9550400"/>
            <a:ext cx="18361660" cy="264795"/>
            <a:chOff x="-38100" y="9550400"/>
            <a:chExt cx="18361660" cy="2647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100" y="9550400"/>
              <a:ext cx="18361660" cy="124460"/>
              <a:chOff x="-38100" y="9550400"/>
              <a:chExt cx="18361660" cy="1244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100" y="955040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100" y="9690735"/>
              <a:ext cx="18361660" cy="124460"/>
              <a:chOff x="-38100" y="9690735"/>
              <a:chExt cx="18361660" cy="12446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8100" y="9690735"/>
                <a:ext cx="18361660" cy="12446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6995" y="8891270"/>
            <a:ext cx="5328920" cy="4953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10010" y="8370570"/>
            <a:ext cx="1795145" cy="544830"/>
          </a:xfrm>
          <a:prstGeom prst="rect">
            <a:avLst/>
          </a:prstGeom>
        </p:spPr>
      </p:pic>
      <p:pic>
        <p:nvPicPr>
          <p:cNvPr id="1009" name="기부자들 회원가입,로그인" descr="C:/Users/조재현/AppData/Roaming/PolarisOffice/ETemp/39932_9704176/fImage57763531441.png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2225" y="-88265"/>
            <a:ext cx="18385155" cy="73386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0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80" y="0"/>
            <a:ext cx="18285460" cy="10285730"/>
            <a:chOff x="-43180" y="0"/>
            <a:chExt cx="18285460" cy="10285730"/>
          </a:xfrm>
        </p:grpSpPr>
        <p:pic>
          <p:nvPicPr>
            <p:cNvPr id="3" name="Object 2" descr="C:/Users/조재현/AppData/Roaming/PolarisOffice/ETemp/39932_9704176/image45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-43180" y="0"/>
              <a:ext cx="18286095" cy="10286365"/>
            </a:xfrm>
            <a:prstGeom prst="rect"/>
            <a:noFill/>
          </p:spPr>
        </p:pic>
      </p:grpSp>
      <p:grpSp>
        <p:nvGrpSpPr>
          <p:cNvPr id="1002" name="그룹 1002"/>
          <p:cNvGrpSpPr/>
          <p:nvPr/>
        </p:nvGrpSpPr>
        <p:grpSpPr>
          <a:xfrm>
            <a:off x="-38100" y="471170"/>
            <a:ext cx="18361660" cy="264795"/>
            <a:chOff x="-38100" y="471170"/>
            <a:chExt cx="18361660" cy="2647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100" y="471170"/>
              <a:ext cx="18361660" cy="124460"/>
              <a:chOff x="-38100" y="471170"/>
              <a:chExt cx="18361660" cy="12446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100" y="47117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100" y="611505"/>
              <a:ext cx="18361660" cy="124460"/>
              <a:chOff x="-38100" y="611505"/>
              <a:chExt cx="18361660" cy="12446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100" y="611505"/>
                <a:ext cx="18361660" cy="12446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100" y="9550400"/>
            <a:ext cx="18361660" cy="264795"/>
            <a:chOff x="-38100" y="9550400"/>
            <a:chExt cx="18361660" cy="2647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100" y="9550400"/>
              <a:ext cx="18361660" cy="124460"/>
              <a:chOff x="-38100" y="9550400"/>
              <a:chExt cx="18361660" cy="1244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100" y="955040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100" y="9690735"/>
              <a:ext cx="18361660" cy="124460"/>
              <a:chOff x="-38100" y="9690735"/>
              <a:chExt cx="18361660" cy="1244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100" y="9690735"/>
                <a:ext cx="18361660" cy="12446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6995" y="8891270"/>
            <a:ext cx="3996055" cy="4953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0010" y="8370570"/>
            <a:ext cx="1795145" cy="544830"/>
          </a:xfrm>
          <a:prstGeom prst="rect">
            <a:avLst/>
          </a:prstGeom>
        </p:spPr>
      </p:pic>
      <p:pic>
        <p:nvPicPr>
          <p:cNvPr id="1008" name="기부자들 게시판" descr="C:/Users/조재현/AppData/Roaming/PolarisOffice/ETemp/39932_9704176/fImage10552223158467.png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43815" y="-72390"/>
            <a:ext cx="18305780" cy="74961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0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00" y="-95250"/>
            <a:ext cx="18437860" cy="10476230"/>
            <a:chOff x="-76200" y="-95250"/>
            <a:chExt cx="18437860" cy="10476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00" y="-95250"/>
              <a:ext cx="18437860" cy="10476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100" y="471170"/>
            <a:ext cx="18361660" cy="264795"/>
            <a:chOff x="-38100" y="471170"/>
            <a:chExt cx="18361660" cy="2647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100" y="471170"/>
              <a:ext cx="18361660" cy="124460"/>
              <a:chOff x="-38100" y="471170"/>
              <a:chExt cx="18361660" cy="12446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100" y="47117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100" y="611505"/>
              <a:ext cx="18361660" cy="124460"/>
              <a:chOff x="-38100" y="611505"/>
              <a:chExt cx="18361660" cy="1244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100" y="611505"/>
                <a:ext cx="18361660" cy="1244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100" y="9550400"/>
            <a:ext cx="18361660" cy="264795"/>
            <a:chOff x="-38100" y="9550400"/>
            <a:chExt cx="18361660" cy="2647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100" y="9550400"/>
              <a:ext cx="18361660" cy="124460"/>
              <a:chOff x="-38100" y="9550400"/>
              <a:chExt cx="18361660" cy="1244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100" y="955040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100" y="9690735"/>
              <a:ext cx="18361660" cy="124460"/>
              <a:chOff x="-38100" y="9690735"/>
              <a:chExt cx="18361660" cy="12446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8100" y="9690735"/>
                <a:ext cx="18361660" cy="12446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6995" y="8891270"/>
            <a:ext cx="3745230" cy="4953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10010" y="8370570"/>
            <a:ext cx="1795145" cy="544830"/>
          </a:xfrm>
          <a:prstGeom prst="rect">
            <a:avLst/>
          </a:prstGeom>
        </p:spPr>
      </p:pic>
      <p:pic>
        <p:nvPicPr>
          <p:cNvPr id="1009" name="기부자들 결제" descr="C:/Users/조재현/AppData/Roaming/PolarisOffice/ETemp/39932_9704176/fImage10552653166334.png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362930" cy="73221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0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100" y="471170"/>
            <a:ext cx="18361660" cy="264795"/>
            <a:chOff x="-38100" y="471170"/>
            <a:chExt cx="18361660" cy="2647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100" y="471170"/>
              <a:ext cx="18361660" cy="124460"/>
              <a:chOff x="-38100" y="471170"/>
              <a:chExt cx="18361660" cy="12446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100" y="47117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100" y="611505"/>
              <a:ext cx="18361660" cy="124460"/>
              <a:chOff x="-38100" y="611505"/>
              <a:chExt cx="18361660" cy="12446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100" y="611505"/>
                <a:ext cx="18361660" cy="12446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100" y="9550400"/>
            <a:ext cx="18361660" cy="264795"/>
            <a:chOff x="-38100" y="9550400"/>
            <a:chExt cx="18361660" cy="2647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100" y="9550400"/>
              <a:ext cx="18361660" cy="124460"/>
              <a:chOff x="-38100" y="9550400"/>
              <a:chExt cx="18361660" cy="1244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100" y="955040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100" y="9690735"/>
              <a:ext cx="18361660" cy="124460"/>
              <a:chOff x="-38100" y="9690735"/>
              <a:chExt cx="18361660" cy="1244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100" y="9690735"/>
                <a:ext cx="18361660" cy="12446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6995" y="8891270"/>
            <a:ext cx="5320030" cy="5391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0010" y="8370570"/>
            <a:ext cx="1795145" cy="544830"/>
          </a:xfrm>
          <a:prstGeom prst="rect">
            <a:avLst/>
          </a:prstGeom>
        </p:spPr>
      </p:pic>
      <p:pic>
        <p:nvPicPr>
          <p:cNvPr id="1008" name="작당모의 회원가입" descr="C:/Users/조재현/AppData/Roaming/PolarisOffice/ETemp/39932_9704176/fImage2035603176500.png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29210"/>
            <a:ext cx="18275935" cy="74091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0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00" y="-95250"/>
            <a:ext cx="18437860" cy="10476230"/>
            <a:chOff x="-76200" y="-95250"/>
            <a:chExt cx="18437860" cy="10476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00" y="-95250"/>
              <a:ext cx="18437860" cy="10476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100" y="471170"/>
            <a:ext cx="18361660" cy="264795"/>
            <a:chOff x="-38100" y="471170"/>
            <a:chExt cx="18361660" cy="2647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100" y="471170"/>
              <a:ext cx="18361660" cy="124460"/>
              <a:chOff x="-38100" y="471170"/>
              <a:chExt cx="18361660" cy="12446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100" y="47117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100" y="611505"/>
              <a:ext cx="18361660" cy="124460"/>
              <a:chOff x="-38100" y="611505"/>
              <a:chExt cx="18361660" cy="1244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100" y="611505"/>
                <a:ext cx="18361660" cy="1244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100" y="9550400"/>
            <a:ext cx="18361660" cy="264795"/>
            <a:chOff x="-38100" y="9550400"/>
            <a:chExt cx="18361660" cy="2647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100" y="9550400"/>
              <a:ext cx="18361660" cy="124460"/>
              <a:chOff x="-38100" y="9550400"/>
              <a:chExt cx="18361660" cy="1244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100" y="9550400"/>
                <a:ext cx="18361660" cy="12446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100" y="9690735"/>
              <a:ext cx="18361660" cy="124460"/>
              <a:chOff x="-38100" y="9690735"/>
              <a:chExt cx="18361660" cy="12446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8100" y="9690735"/>
                <a:ext cx="18361660" cy="12446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6995" y="8891270"/>
            <a:ext cx="3987165" cy="5391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10010" y="8370570"/>
            <a:ext cx="1795145" cy="544830"/>
          </a:xfrm>
          <a:prstGeom prst="rect">
            <a:avLst/>
          </a:prstGeom>
        </p:spPr>
      </p:pic>
      <p:pic>
        <p:nvPicPr>
          <p:cNvPr id="1009" name="작당모의 게시판" descr="C:/Users/조재현/AppData/Roaming/PolarisOffice/ETemp/39932_9704176/fImage1977674149169.png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72390" y="0"/>
            <a:ext cx="18449925" cy="73088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0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0" y="0"/>
            <a:ext cx="18286095" cy="10286365"/>
            <a:chOff x="0" y="0"/>
            <a:chExt cx="18286095" cy="10286365"/>
          </a:xfrm>
        </p:grpSpPr>
        <p:pic>
          <p:nvPicPr>
            <p:cNvPr id="3" name="Picture " descr="C:/Users/조재현/AppData/Roaming/PolarisOffice/ETemp/39932_9704176/image6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0"/>
              <a:ext cx="18286095" cy="10286365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-38100" y="471170"/>
            <a:ext cx="18362295" cy="265430"/>
            <a:chOff x="-38100" y="471170"/>
            <a:chExt cx="18362295" cy="265430"/>
          </a:xfrm>
        </p:grpSpPr>
        <p:grpSp>
          <p:nvGrpSpPr>
            <p:cNvPr id="1003" name="Group 5"/>
            <p:cNvGrpSpPr/>
            <p:nvPr/>
          </p:nvGrpSpPr>
          <p:grpSpPr>
            <a:xfrm rot="0">
              <a:off x="-38100" y="471170"/>
              <a:ext cx="18362295" cy="125095"/>
              <a:chOff x="-38100" y="471170"/>
              <a:chExt cx="18362295" cy="125095"/>
            </a:xfrm>
          </p:grpSpPr>
          <p:pic>
            <p:nvPicPr>
              <p:cNvPr id="7" name="Picture " descr="C:/Users/조재현/AppData/Roaming/PolarisOffice/ETemp/39932_9704176/image61.png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-38100" y="471170"/>
                <a:ext cx="18362295" cy="125095"/>
              </a:xfrm>
              <a:prstGeom prst="rect"/>
              <a:noFill/>
            </p:spPr>
          </p:pic>
        </p:grpSp>
        <p:grpSp>
          <p:nvGrpSpPr>
            <p:cNvPr id="1004" name="Group 5"/>
            <p:cNvGrpSpPr/>
            <p:nvPr/>
          </p:nvGrpSpPr>
          <p:grpSpPr>
            <a:xfrm rot="0">
              <a:off x="-38100" y="611505"/>
              <a:ext cx="18362295" cy="125095"/>
              <a:chOff x="-38100" y="611505"/>
              <a:chExt cx="18362295" cy="125095"/>
            </a:xfrm>
          </p:grpSpPr>
          <p:pic>
            <p:nvPicPr>
              <p:cNvPr id="10" name="Picture " descr="C:/Users/조재현/AppData/Roaming/PolarisOffice/ETemp/39932_9704176/image62.png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-38100" y="611505"/>
                <a:ext cx="18362295" cy="125095"/>
              </a:xfrm>
              <a:prstGeom prst="rect"/>
              <a:noFill/>
            </p:spPr>
          </p:pic>
        </p:grpSp>
      </p:grpSp>
      <p:grpSp>
        <p:nvGrpSpPr>
          <p:cNvPr id="1005" name="Group 5"/>
          <p:cNvGrpSpPr/>
          <p:nvPr/>
        </p:nvGrpSpPr>
        <p:grpSpPr>
          <a:xfrm rot="0">
            <a:off x="-38100" y="9550400"/>
            <a:ext cx="18362295" cy="265430"/>
            <a:chOff x="-38100" y="9550400"/>
            <a:chExt cx="18362295" cy="265430"/>
          </a:xfrm>
        </p:grpSpPr>
        <p:grpSp>
          <p:nvGrpSpPr>
            <p:cNvPr id="1006" name="Group 5"/>
            <p:cNvGrpSpPr/>
            <p:nvPr/>
          </p:nvGrpSpPr>
          <p:grpSpPr>
            <a:xfrm rot="0">
              <a:off x="-38100" y="9550400"/>
              <a:ext cx="18362295" cy="125095"/>
              <a:chOff x="-38100" y="9550400"/>
              <a:chExt cx="18362295" cy="125095"/>
            </a:xfrm>
          </p:grpSpPr>
          <p:pic>
            <p:nvPicPr>
              <p:cNvPr id="15" name="Picture " descr="C:/Users/조재현/AppData/Roaming/PolarisOffice/ETemp/39932_9704176/image63.png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-38100" y="9550400"/>
                <a:ext cx="18362295" cy="125095"/>
              </a:xfrm>
              <a:prstGeom prst="rect"/>
              <a:noFill/>
            </p:spPr>
          </p:pic>
        </p:grpSp>
        <p:grpSp>
          <p:nvGrpSpPr>
            <p:cNvPr id="1007" name="Group 5"/>
            <p:cNvGrpSpPr/>
            <p:nvPr/>
          </p:nvGrpSpPr>
          <p:grpSpPr>
            <a:xfrm rot="0">
              <a:off x="-38100" y="9690735"/>
              <a:ext cx="18362295" cy="125095"/>
              <a:chOff x="-38100" y="9690735"/>
              <a:chExt cx="18362295" cy="125095"/>
            </a:xfrm>
          </p:grpSpPr>
          <p:pic>
            <p:nvPicPr>
              <p:cNvPr id="18" name="Picture " descr="C:/Users/조재현/AppData/Roaming/PolarisOffice/ETemp/39932_9704176/image64.png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-38100" y="9690735"/>
                <a:ext cx="18362295" cy="125095"/>
              </a:xfrm>
              <a:prstGeom prst="rect"/>
              <a:noFill/>
            </p:spPr>
          </p:pic>
        </p:grpSp>
      </p:grpSp>
      <p:pic>
        <p:nvPicPr>
          <p:cNvPr id="22" name="Picture " descr="C:/Users/조재현/AppData/Roaming/PolarisOffice/ETemp/39932_9704176/image66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510010" y="8370570"/>
            <a:ext cx="1795780" cy="545465"/>
          </a:xfrm>
          <a:prstGeom prst="rect"/>
          <a:noFill/>
        </p:spPr>
      </p:pic>
      <p:sp>
        <p:nvSpPr>
          <p:cNvPr id="1008" name="텍스트 상자 6"/>
          <p:cNvSpPr txBox="1">
            <a:spLocks/>
          </p:cNvSpPr>
          <p:nvPr/>
        </p:nvSpPr>
        <p:spPr>
          <a:xfrm rot="0">
            <a:off x="11473815" y="8913495"/>
            <a:ext cx="538353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000">
                <a:solidFill>
                  <a:schemeClr val="bg1"/>
                </a:solidFill>
                <a:latin typeface="맑은 고딕" charset="0"/>
                <a:ea typeface="맑은 고딕" charset="0"/>
              </a:rPr>
              <a:t>작당모의 문제풀이 구현 영상입니다.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09" name="작당모의 문제풀이" descr="C:/Users/조재현/AppData/Roaming/PolarisOffice/ETemp/39932_9704176/fImage2059664165724.png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8334355" cy="74669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0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14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조 재현</cp:lastModifiedBy>
  <cp:version>9.103.88.44548</cp:version>
  <dcterms:modified xsi:type="dcterms:W3CDTF">2023-03-13T15:10:32Z</dcterms:modified>
</cp:coreProperties>
</file>